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D42ED-BB99-41AC-B194-2899CDBF60CA}" v="32" dt="2024-08-07T15:41:26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A. Liguori" userId="c77c9f109e042180" providerId="LiveId" clId="{118C35DF-803E-4454-A5ED-6885280B33D9}"/>
    <pc:docChg chg="custSel addSld modSld">
      <pc:chgData name="Cristian A. Liguori" userId="c77c9f109e042180" providerId="LiveId" clId="{118C35DF-803E-4454-A5ED-6885280B33D9}" dt="2024-07-27T11:20:48.044" v="5" actId="962"/>
      <pc:docMkLst>
        <pc:docMk/>
      </pc:docMkLst>
      <pc:sldChg chg="addSp delSp modSp new mod">
        <pc:chgData name="Cristian A. Liguori" userId="c77c9f109e042180" providerId="LiveId" clId="{118C35DF-803E-4454-A5ED-6885280B33D9}" dt="2024-07-27T11:20:48.044" v="5" actId="962"/>
        <pc:sldMkLst>
          <pc:docMk/>
          <pc:sldMk cId="1047079426" sldId="256"/>
        </pc:sldMkLst>
        <pc:spChg chg="del">
          <ac:chgData name="Cristian A. Liguori" userId="c77c9f109e042180" providerId="LiveId" clId="{118C35DF-803E-4454-A5ED-6885280B33D9}" dt="2024-07-27T11:20:37.105" v="1" actId="478"/>
          <ac:spMkLst>
            <pc:docMk/>
            <pc:sldMk cId="1047079426" sldId="256"/>
            <ac:spMk id="2" creationId="{A7DDCCF2-F9A4-2DF0-E7F5-D4AF5C95BBD6}"/>
          </ac:spMkLst>
        </pc:spChg>
        <pc:spChg chg="del">
          <ac:chgData name="Cristian A. Liguori" userId="c77c9f109e042180" providerId="LiveId" clId="{118C35DF-803E-4454-A5ED-6885280B33D9}" dt="2024-07-27T11:20:38.537" v="2" actId="478"/>
          <ac:spMkLst>
            <pc:docMk/>
            <pc:sldMk cId="1047079426" sldId="256"/>
            <ac:spMk id="3" creationId="{9A2E38F9-72DB-76C6-D39B-A96564A87484}"/>
          </ac:spMkLst>
        </pc:spChg>
        <pc:picChg chg="add mod">
          <ac:chgData name="Cristian A. Liguori" userId="c77c9f109e042180" providerId="LiveId" clId="{118C35DF-803E-4454-A5ED-6885280B33D9}" dt="2024-07-27T11:20:48.044" v="5" actId="962"/>
          <ac:picMkLst>
            <pc:docMk/>
            <pc:sldMk cId="1047079426" sldId="256"/>
            <ac:picMk id="5" creationId="{7DF4437E-C9B2-40B5-3A5C-16968FE4DB06}"/>
          </ac:picMkLst>
        </pc:picChg>
      </pc:sldChg>
    </pc:docChg>
  </pc:docChgLst>
  <pc:docChgLst>
    <pc:chgData name="Cristian A. Liguori" userId="c77c9f109e042180" providerId="LiveId" clId="{183D42ED-BB99-41AC-B194-2899CDBF60CA}"/>
    <pc:docChg chg="addSld delSld modSld sldOrd">
      <pc:chgData name="Cristian A. Liguori" userId="c77c9f109e042180" providerId="LiveId" clId="{183D42ED-BB99-41AC-B194-2899CDBF60CA}" dt="2024-08-07T15:41:26.676" v="40" actId="14826"/>
      <pc:docMkLst>
        <pc:docMk/>
      </pc:docMkLst>
      <pc:sldChg chg="modSp del mod">
        <pc:chgData name="Cristian A. Liguori" userId="c77c9f109e042180" providerId="LiveId" clId="{183D42ED-BB99-41AC-B194-2899CDBF60CA}" dt="2024-08-06T10:58:38.447" v="19" actId="2696"/>
        <pc:sldMkLst>
          <pc:docMk/>
          <pc:sldMk cId="1047079426" sldId="256"/>
        </pc:sldMkLst>
        <pc:picChg chg="mod">
          <ac:chgData name="Cristian A. Liguori" userId="c77c9f109e042180" providerId="LiveId" clId="{183D42ED-BB99-41AC-B194-2899CDBF60CA}" dt="2024-08-06T10:57:48.593" v="16" actId="14826"/>
          <ac:picMkLst>
            <pc:docMk/>
            <pc:sldMk cId="1047079426" sldId="256"/>
            <ac:picMk id="5" creationId="{7DF4437E-C9B2-40B5-3A5C-16968FE4DB06}"/>
          </ac:picMkLst>
        </pc:picChg>
      </pc:sldChg>
      <pc:sldChg chg="modSp add">
        <pc:chgData name="Cristian A. Liguori" userId="c77c9f109e042180" providerId="LiveId" clId="{183D42ED-BB99-41AC-B194-2899CDBF60CA}" dt="2024-08-06T11:01:00.993" v="20" actId="14826"/>
        <pc:sldMkLst>
          <pc:docMk/>
          <pc:sldMk cId="778160477" sldId="257"/>
        </pc:sldMkLst>
        <pc:picChg chg="mod">
          <ac:chgData name="Cristian A. Liguori" userId="c77c9f109e042180" providerId="LiveId" clId="{183D42ED-BB99-41AC-B194-2899CDBF60CA}" dt="2024-08-06T11:01:00.993" v="20" actId="14826"/>
          <ac:picMkLst>
            <pc:docMk/>
            <pc:sldMk cId="778160477" sldId="257"/>
            <ac:picMk id="5" creationId="{7DF4437E-C9B2-40B5-3A5C-16968FE4DB06}"/>
          </ac:picMkLst>
        </pc:picChg>
      </pc:sldChg>
      <pc:sldChg chg="modSp add">
        <pc:chgData name="Cristian A. Liguori" userId="c77c9f109e042180" providerId="LiveId" clId="{183D42ED-BB99-41AC-B194-2899CDBF60CA}" dt="2024-08-07T15:41:26.676" v="40" actId="14826"/>
        <pc:sldMkLst>
          <pc:docMk/>
          <pc:sldMk cId="2020141674" sldId="258"/>
        </pc:sldMkLst>
        <pc:picChg chg="mod">
          <ac:chgData name="Cristian A. Liguori" userId="c77c9f109e042180" providerId="LiveId" clId="{183D42ED-BB99-41AC-B194-2899CDBF60CA}" dt="2024-08-07T15:41:26.676" v="40" actId="14826"/>
          <ac:picMkLst>
            <pc:docMk/>
            <pc:sldMk cId="2020141674" sldId="258"/>
            <ac:picMk id="5" creationId="{7DF4437E-C9B2-40B5-3A5C-16968FE4DB06}"/>
          </ac:picMkLst>
        </pc:picChg>
      </pc:sldChg>
      <pc:sldChg chg="modSp add">
        <pc:chgData name="Cristian A. Liguori" userId="c77c9f109e042180" providerId="LiveId" clId="{183D42ED-BB99-41AC-B194-2899CDBF60CA}" dt="2024-08-07T15:32:09.756" v="23" actId="14826"/>
        <pc:sldMkLst>
          <pc:docMk/>
          <pc:sldMk cId="2613093343" sldId="259"/>
        </pc:sldMkLst>
        <pc:picChg chg="mod">
          <ac:chgData name="Cristian A. Liguori" userId="c77c9f109e042180" providerId="LiveId" clId="{183D42ED-BB99-41AC-B194-2899CDBF60CA}" dt="2024-08-07T15:32:09.756" v="23" actId="14826"/>
          <ac:picMkLst>
            <pc:docMk/>
            <pc:sldMk cId="2613093343" sldId="259"/>
            <ac:picMk id="5" creationId="{7DF4437E-C9B2-40B5-3A5C-16968FE4DB06}"/>
          </ac:picMkLst>
        </pc:picChg>
      </pc:sldChg>
      <pc:sldChg chg="modSp add ord">
        <pc:chgData name="Cristian A. Liguori" userId="c77c9f109e042180" providerId="LiveId" clId="{183D42ED-BB99-41AC-B194-2899CDBF60CA}" dt="2024-08-07T15:39:58.648" v="34" actId="14826"/>
        <pc:sldMkLst>
          <pc:docMk/>
          <pc:sldMk cId="3796581238" sldId="260"/>
        </pc:sldMkLst>
        <pc:picChg chg="mod">
          <ac:chgData name="Cristian A. Liguori" userId="c77c9f109e042180" providerId="LiveId" clId="{183D42ED-BB99-41AC-B194-2899CDBF60CA}" dt="2024-08-07T15:39:58.648" v="34" actId="14826"/>
          <ac:picMkLst>
            <pc:docMk/>
            <pc:sldMk cId="3796581238" sldId="260"/>
            <ac:picMk id="5" creationId="{7DF4437E-C9B2-40B5-3A5C-16968FE4DB06}"/>
          </ac:picMkLst>
        </pc:picChg>
      </pc:sldChg>
      <pc:sldChg chg="modSp add">
        <pc:chgData name="Cristian A. Liguori" userId="c77c9f109e042180" providerId="LiveId" clId="{183D42ED-BB99-41AC-B194-2899CDBF60CA}" dt="2024-08-07T15:35:30.439" v="30" actId="14826"/>
        <pc:sldMkLst>
          <pc:docMk/>
          <pc:sldMk cId="2531259565" sldId="261"/>
        </pc:sldMkLst>
        <pc:picChg chg="mod">
          <ac:chgData name="Cristian A. Liguori" userId="c77c9f109e042180" providerId="LiveId" clId="{183D42ED-BB99-41AC-B194-2899CDBF60CA}" dt="2024-08-07T15:35:30.439" v="30" actId="14826"/>
          <ac:picMkLst>
            <pc:docMk/>
            <pc:sldMk cId="2531259565" sldId="261"/>
            <ac:picMk id="5" creationId="{7DF4437E-C9B2-40B5-3A5C-16968FE4DB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F6771-57DE-FFF5-3F32-4246C5301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DBBE71-C407-DC9B-0B6B-117B049A4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A5C9A9-26D1-D794-4850-3CA27C64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4EB370-B74B-DF7B-9FA2-74837C72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2CC2A9-3079-E997-4A11-2B828930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00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18ACC9-3820-08C2-1262-CFD49A1D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5AACCD-C90F-9904-6041-BA71E506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12D7F2-0E43-7407-90A1-09C8DFE7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9F4397-62E6-918A-AC28-A9A23728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BD7495-409C-609A-9A0D-1D35B970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39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50CB874-3AC9-9169-B198-DF57F935A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4F0493-CF63-C371-719D-D7EF5B029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D11FFF-5CB0-4906-BE3E-8B36E376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3246B4-C440-9CFF-84EC-E33E67A8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8D9806-AB4A-9677-DC21-AC5EA401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18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F5648-BD04-97FB-411A-32625BB6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C1B84D-32C7-EB0D-28E6-A8C12FBB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421872-E077-062B-4F46-FC3141B9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8DDA43-8F9B-5C0A-23DE-9228A6DB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2080D3-2CAB-3064-1411-421F6973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01E97-FDCE-549C-6A65-C50E6C31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2B9F3F-E4B3-B027-5570-FBFB56B74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6A8C8F-109C-5F05-FD8B-6FDCB7E2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47D9DF-E280-6749-68CE-183E4F24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D3F953-CFCA-DDC3-62A1-71CDF99D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0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DECC0-F642-1CED-6601-D82047AC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51C21-2CA6-AC14-981B-2517C86EB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CB53DC-AE25-94FB-CDF2-751EBE1D2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697C11-5209-4ECB-C2B8-39179C3C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FDCC61-5FC3-0C4C-942B-6E4E11A0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C10B8F-C152-89A1-36E4-089E24C7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90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7E549-FD88-5669-6617-3EF7F58D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03E11D-3E91-EEC1-698E-9628DE03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5F27D8-BA6A-2011-B09F-DB76CF407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EA87EB-7175-367B-44D9-CF8B354EF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E6B06D-6DE9-FF6D-BD3B-1A7660254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9ED3BD-2C89-4E15-334C-BDDF08AE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33F020-B222-C47B-356A-69B732C7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F12905-588B-6203-10D1-C1E66A7B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00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24769-2FED-62F2-87DE-6CAB1D2F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4DFD09-B846-C732-EF3C-DDB25E46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287615-F568-6ABD-9626-7E5DAD4E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449C91-FF95-F094-1D3A-FF26ECBC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05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4C255DA-621D-9899-ADA6-4AE69A74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550A1A-C189-2BC1-343F-DF00B969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9559FF-E2E2-893F-D259-42B80D9C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79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ADFFA-3CD5-82C7-D57C-0B0FC11B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F45F46-3A16-5559-76ED-76158A3E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CEDFB3-A1E8-2B07-1FF9-93C92A1BD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6BA53F-ECBC-234F-ABD0-40DF8502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24F8AC-AC8D-B016-F3D5-52C5236D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DE6BC5-0D4A-C753-C464-876218F0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45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923A9-F17E-F837-5CB9-4C0CBD0C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7E15F5-E05D-1C35-42D4-F18628388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0BC386-D22C-4E24-9C12-985483341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E1D524-09C1-8142-65A0-55FC609C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8498D6-2A49-21C7-36D9-1012BF0D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A2FBB7-0224-C6A8-397D-FEAE008E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01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084B343-C068-CD6C-9EB7-DE19CEF1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3161E1-B518-6A4F-E2E9-00201EA1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264A3A-DC11-B06B-3FD8-D5F036B84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41F373-34E3-4592-9B08-A2B06D750549}" type="datetimeFigureOut">
              <a:rPr lang="it-IT" smtClean="0"/>
              <a:t>07/08/2024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38F38-0D97-9B95-D381-C7EEB871B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D9CD92-70DD-07D4-ED13-522EA579A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08483-09ED-44F1-8868-BFD856AF34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51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DF4437E-C9B2-40B5-3A5C-16968FE4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" y="2287"/>
            <a:ext cx="12186576" cy="68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4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DF4437E-C9B2-40B5-3A5C-16968FE4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" y="2287"/>
            <a:ext cx="12186577" cy="68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6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DF4437E-C9B2-40B5-3A5C-16968FE4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" y="2287"/>
            <a:ext cx="12186576" cy="68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DF4437E-C9B2-40B5-3A5C-16968FE4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" y="2287"/>
            <a:ext cx="12186576" cy="68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DF4437E-C9B2-40B5-3A5C-16968FE4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" y="2287"/>
            <a:ext cx="12186576" cy="68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93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Cristian A. Liguori</dc:creator>
  <cp:lastModifiedBy>Cristian A. Liguori</cp:lastModifiedBy>
  <cp:revision>1</cp:revision>
  <dcterms:created xsi:type="dcterms:W3CDTF">2024-07-27T11:20:33Z</dcterms:created>
  <dcterms:modified xsi:type="dcterms:W3CDTF">2024-08-07T20:47:03Z</dcterms:modified>
</cp:coreProperties>
</file>